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394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3740"/>
          <a:stretch>
            <a:fillRect/>
          </a:stretch>
        </p:blipFill>
        <p:spPr>
          <a:xfrm>
            <a:off x="0" y="1388327"/>
            <a:ext cx="5486400" cy="54529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287464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(AI-Powered Corporate Wellness Platform)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85394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Gamification + AI Powered + Community Engagement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280190" y="521112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4BB65A-5ED9-1331-C4B9-6683628AAD0B}"/>
              </a:ext>
            </a:extLst>
          </p:cNvPr>
          <p:cNvSpPr/>
          <p:nvPr/>
        </p:nvSpPr>
        <p:spPr>
          <a:xfrm>
            <a:off x="12734693" y="7582829"/>
            <a:ext cx="1817648" cy="63507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C8037-C6AE-C973-A0B4-181D1CDD2422}"/>
              </a:ext>
            </a:extLst>
          </p:cNvPr>
          <p:cNvSpPr txBox="1"/>
          <p:nvPr/>
        </p:nvSpPr>
        <p:spPr>
          <a:xfrm>
            <a:off x="6190981" y="2038861"/>
            <a:ext cx="7315200" cy="72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b="1" u="sng" dirty="0">
                <a:latin typeface="Fraunces Extra Bold" pitchFamily="34" charset="0"/>
              </a:rPr>
              <a:t>WellHub</a:t>
            </a:r>
            <a:endParaRPr lang="en-US" sz="4800" b="1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B4A59A-3794-DC48-484B-3A4A0178C30B}"/>
              </a:ext>
            </a:extLst>
          </p:cNvPr>
          <p:cNvSpPr txBox="1"/>
          <p:nvPr/>
        </p:nvSpPr>
        <p:spPr>
          <a:xfrm>
            <a:off x="3657600" y="3647139"/>
            <a:ext cx="7315200" cy="57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80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You!</a:t>
            </a:r>
            <a:endParaRPr lang="en-US" sz="8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ACA40E-282F-08D1-695E-F0EEEAD9FDB0}"/>
              </a:ext>
            </a:extLst>
          </p:cNvPr>
          <p:cNvSpPr/>
          <p:nvPr/>
        </p:nvSpPr>
        <p:spPr>
          <a:xfrm>
            <a:off x="12734693" y="7582829"/>
            <a:ext cx="1817648" cy="63507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49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493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Problem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2332673"/>
            <a:ext cx="3679031" cy="2141815"/>
          </a:xfrm>
          <a:prstGeom prst="roundRect">
            <a:avLst>
              <a:gd name="adj" fmla="val 834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3790" y="2332673"/>
            <a:ext cx="91440" cy="2141815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1106448" y="25538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Lack of Motivation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06448" y="2983111"/>
            <a:ext cx="314515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Employees often lack motivation to participate in wellness activities, leading to sedentary lifestyles and health issues.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1179" y="2332673"/>
            <a:ext cx="3679031" cy="2141815"/>
          </a:xfrm>
          <a:prstGeom prst="roundRect">
            <a:avLst>
              <a:gd name="adj" fmla="val 834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71179" y="2332673"/>
            <a:ext cx="91440" cy="2141815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4983837" y="2553891"/>
            <a:ext cx="30075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Engagement Challenges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4983837" y="2983111"/>
            <a:ext cx="314515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Companies struggle to engage teams in healthy activities consistently, resulting in low participation rates.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93790" y="4672846"/>
            <a:ext cx="3679031" cy="2141815"/>
          </a:xfrm>
          <a:prstGeom prst="roundRect">
            <a:avLst>
              <a:gd name="adj" fmla="val 834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93790" y="4672846"/>
            <a:ext cx="91440" cy="2141815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1106448" y="48940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Cultural Weakness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106448" y="5323284"/>
            <a:ext cx="314515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 morale and weak workplace culture create barriers to wellness program adoption and sustainability.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6847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Solution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298620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AI-powered platform that transforms corporate wellness through personalized experiences and engaging features.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0428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 </a:t>
            </a:r>
            <a:r>
              <a:rPr lang="en-US" sz="2300" b="1" dirty="0">
                <a:solidFill>
                  <a:srgbClr val="A95B95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Employees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461331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Mobile app for on-the-go access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000268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AI coaching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38722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Gamification and rewards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774174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Community engagement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40428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 </a:t>
            </a:r>
            <a:r>
              <a:rPr lang="en-US" sz="2300" b="1" dirty="0">
                <a:solidFill>
                  <a:srgbClr val="A95B95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821674" y="461331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 dashboard with analytics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5000268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 management tools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1674" y="538722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 progress tracking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1674" y="5774174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distribution system</a:t>
            </a:r>
            <a:endParaRPr lang="en-US" sz="1550" dirty="0"/>
          </a:p>
        </p:txBody>
      </p:sp>
      <p:pic>
        <p:nvPicPr>
          <p:cNvPr id="18" name="Picture 17" descr="A diagram of a company&#10;&#10;AI-generated content may be incorrect.">
            <a:extLst>
              <a:ext uri="{FF2B5EF4-FFF2-40B4-BE49-F238E27FC236}">
                <a16:creationId xmlns:a16="http://schemas.microsoft.com/office/drawing/2014/main" id="{7B053911-B960-BB21-6285-09F975D3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940" y="0"/>
            <a:ext cx="5564459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9262"/>
            <a:ext cx="61792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Employee Mobile App Features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493520"/>
            <a:ext cx="396835" cy="3968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088713"/>
            <a:ext cx="205847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 &amp; Profile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280190" y="2431971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dashboard with progress charts and account management features.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003590"/>
            <a:ext cx="396835" cy="3968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3598783"/>
            <a:ext cx="285833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Gamification &amp; Leaderboard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6280190" y="3942040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Earn badges, rewards, and prizes while competing on leaderboards for activities like steps walked.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513659"/>
            <a:ext cx="396835" cy="3968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10885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Community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6280190" y="5452110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with colleagues, join challenges, and share achievements through social engagement features.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277808"/>
            <a:ext cx="396835" cy="3968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87300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Features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6280190" y="7216259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chatbot for wellness queries, personalized feedback, and GPS-based walking reminders.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63F94-C93D-5754-DE60-886156171297}"/>
              </a:ext>
            </a:extLst>
          </p:cNvPr>
          <p:cNvSpPr/>
          <p:nvPr/>
        </p:nvSpPr>
        <p:spPr>
          <a:xfrm>
            <a:off x="12734693" y="7582829"/>
            <a:ext cx="1817648" cy="63507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4161"/>
            <a:ext cx="94672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Website Features (Admin + Employee)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93790" y="2045137"/>
            <a:ext cx="7632025" cy="2429351"/>
          </a:xfrm>
          <a:prstGeom prst="roundRect">
            <a:avLst>
              <a:gd name="adj" fmla="val 7353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2266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Employee Features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15008" y="2774871"/>
            <a:ext cx="71895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Dashboard with detailed charts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15008" y="3161824"/>
            <a:ext cx="71895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Profile management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15008" y="3548777"/>
            <a:ext cx="71895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Leaderboard access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15008" y="3935730"/>
            <a:ext cx="71895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Community engagement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672846"/>
            <a:ext cx="7632025" cy="2429351"/>
          </a:xfrm>
          <a:prstGeom prst="roundRect">
            <a:avLst>
              <a:gd name="adj" fmla="val 7353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15008" y="48940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A95B95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 Tools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015008" y="5402580"/>
            <a:ext cx="71895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Challenge creation and management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15008" y="5789533"/>
            <a:ext cx="71895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analytics dashboard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15008" y="6176486"/>
            <a:ext cx="71895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 reward distribution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15008" y="6563439"/>
            <a:ext cx="71895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Program effectiveness metrics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045137"/>
            <a:ext cx="4926568" cy="49265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35910-98AF-2F03-9061-61CE204FE057}"/>
              </a:ext>
            </a:extLst>
          </p:cNvPr>
          <p:cNvSpPr/>
          <p:nvPr/>
        </p:nvSpPr>
        <p:spPr>
          <a:xfrm>
            <a:off x="12734693" y="7582829"/>
            <a:ext cx="1817648" cy="63507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5248"/>
            <a:ext cx="53275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Features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280190" y="195298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platform leverages artificial intelligence to create personalized wellness experiences that adapt to each employee's needs and behaviors.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11304"/>
            <a:ext cx="992267" cy="14610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70815" y="30096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 Goal Setting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470815" y="3438882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suggests personalized goals based on employee activity patterns and capabilities.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272320"/>
            <a:ext cx="992267" cy="146101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0815" y="4470678"/>
            <a:ext cx="26622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Progress Predictions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7470815" y="4899898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Weekly forecasts help employees visualize potential achievements and stay motivated.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733336"/>
            <a:ext cx="992267" cy="146101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0815" y="59316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Adaptive Coaching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7470815" y="6360914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Motivational messages, health tips, and personalized feedback through AI chatbot.</a:t>
            </a:r>
            <a:endParaRPr lang="en-US" sz="15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8623D9-728F-6093-D9C6-F66A84F7C997}"/>
              </a:ext>
            </a:extLst>
          </p:cNvPr>
          <p:cNvSpPr/>
          <p:nvPr/>
        </p:nvSpPr>
        <p:spPr>
          <a:xfrm>
            <a:off x="12734693" y="7582829"/>
            <a:ext cx="1817648" cy="63507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168" y="397431"/>
            <a:ext cx="3613904" cy="45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4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78168" y="1210389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78168" y="1625918"/>
            <a:ext cx="6123715" cy="415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78168" y="1907619"/>
            <a:ext cx="656070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8168" y="2283381"/>
            <a:ext cx="224254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78168" y="2698909"/>
            <a:ext cx="656070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99152" y="1210389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499152" y="1625918"/>
            <a:ext cx="6560701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64296-5BDA-2652-02BD-7234209AC46A}"/>
              </a:ext>
            </a:extLst>
          </p:cNvPr>
          <p:cNvSpPr/>
          <p:nvPr/>
        </p:nvSpPr>
        <p:spPr>
          <a:xfrm>
            <a:off x="12734693" y="7582829"/>
            <a:ext cx="1817648" cy="63507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DDDC8-0F56-43FD-D4B8-51123E61A439}"/>
              </a:ext>
            </a:extLst>
          </p:cNvPr>
          <p:cNvSpPr txBox="1"/>
          <p:nvPr/>
        </p:nvSpPr>
        <p:spPr>
          <a:xfrm>
            <a:off x="578168" y="1315844"/>
            <a:ext cx="10071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Frontend</a:t>
            </a:r>
            <a:r>
              <a:rPr lang="en-IN" sz="2400" dirty="0"/>
              <a:t>: React / React Native (for web &amp; mobile)</a:t>
            </a:r>
          </a:p>
          <a:p>
            <a:r>
              <a:rPr lang="en-IN" sz="2400" b="1" dirty="0"/>
              <a:t>Backend</a:t>
            </a:r>
            <a:r>
              <a:rPr lang="en-IN" sz="2400" dirty="0"/>
              <a:t>: Node.js / Express</a:t>
            </a:r>
          </a:p>
          <a:p>
            <a:r>
              <a:rPr lang="en-IN" sz="2400" b="1" dirty="0"/>
              <a:t>Database</a:t>
            </a:r>
            <a:r>
              <a:rPr lang="en-IN" sz="2400" dirty="0"/>
              <a:t>: MongoDB / PostgreSQL</a:t>
            </a:r>
          </a:p>
          <a:p>
            <a:r>
              <a:rPr lang="en-IN" sz="2400" b="1" dirty="0"/>
              <a:t>APIs</a:t>
            </a:r>
            <a:r>
              <a:rPr lang="en-IN" sz="2400" dirty="0"/>
              <a:t>: Wearables API, HR data API, Gamification API</a:t>
            </a:r>
          </a:p>
          <a:p>
            <a:r>
              <a:rPr lang="en-IN" sz="2400" b="1" dirty="0"/>
              <a:t>AI/ML</a:t>
            </a:r>
            <a:r>
              <a:rPr lang="en-IN" sz="2400" dirty="0"/>
              <a:t>: Python (scikit-learn, TensorFlow/PyTorch for models)</a:t>
            </a:r>
          </a:p>
          <a:p>
            <a:r>
              <a:rPr lang="en-IN" sz="2400" b="1" dirty="0"/>
              <a:t>Visualization</a:t>
            </a:r>
            <a:r>
              <a:rPr lang="en-IN" sz="2400" dirty="0"/>
              <a:t>: D3.js / Recharts for analytics dashboards</a:t>
            </a:r>
          </a:p>
        </p:txBody>
      </p:sp>
      <p:pic>
        <p:nvPicPr>
          <p:cNvPr id="16" name="Picture 15" descr="A logo of a stack of black and orange squares&#10;&#10;AI-generated content may be incorrect.">
            <a:extLst>
              <a:ext uri="{FF2B5EF4-FFF2-40B4-BE49-F238E27FC236}">
                <a16:creationId xmlns:a16="http://schemas.microsoft.com/office/drawing/2014/main" id="{7F1B9C54-6EA1-689E-1B9F-F52784AB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914" y="1047572"/>
            <a:ext cx="5609539" cy="48960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5698"/>
            <a:ext cx="57609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Unique Differentiators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79261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What sets our platform apart from traditional corporate wellness programs: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3333393"/>
            <a:ext cx="6422231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5317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Personalization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92148" y="3960971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Tailored wellness experiences for each employee based on their unique patterns, preferences, and goals.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333393"/>
            <a:ext cx="6422231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7612737" y="3531751"/>
            <a:ext cx="26310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Gamification System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12737" y="3960971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Engaging badges, team challenges, and tangible rewards that drive consistent participation and friendly competition.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4992767"/>
            <a:ext cx="6422231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992148" y="51911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Community Focus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992148" y="5620345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Social features that foster connection, support, and accountability among colleagues.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4992767"/>
            <a:ext cx="6422231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612737" y="51911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 Insights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612737" y="5620345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Powerful analytics and actionable insights for HR to measure program effectiveness and ROI.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6B2F1-2DC5-06D1-2E2E-62FDBC70F558}"/>
              </a:ext>
            </a:extLst>
          </p:cNvPr>
          <p:cNvSpPr/>
          <p:nvPr/>
        </p:nvSpPr>
        <p:spPr>
          <a:xfrm>
            <a:off x="12734693" y="7582829"/>
            <a:ext cx="1817648" cy="63507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584"/>
            <a:ext cx="4861917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6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Impact &amp; Future Scope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1621274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A95B95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Current Impact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106097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Boosts employee morale &amp; physical health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434947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workplace culture &amp; engagement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2763798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Encourages teamwork through challenges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3092648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for any corporate environment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528560" y="1621274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A95B95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Scope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528560" y="2106097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Integration with wearables (Fitbit, Google Fit)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28560" y="2434947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AI-powered diet and stress management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28560" y="2763798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HR data integration</a:t>
            </a:r>
            <a:endParaRPr lang="en-US" sz="13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02" y="3954756"/>
            <a:ext cx="8621316" cy="394561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9476249" y="6464041"/>
            <a:ext cx="1618555" cy="623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Organization Impact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7433959" y="6474981"/>
            <a:ext cx="1618555" cy="623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Department Culture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5262044" y="6467496"/>
            <a:ext cx="1618554" cy="623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Team Engagement</a:t>
            </a:r>
            <a:endParaRPr lang="en-US" sz="1350" dirty="0"/>
          </a:p>
        </p:txBody>
      </p:sp>
      <p:sp>
        <p:nvSpPr>
          <p:cNvPr id="20" name="Text 13"/>
          <p:cNvSpPr/>
          <p:nvPr/>
        </p:nvSpPr>
        <p:spPr>
          <a:xfrm>
            <a:off x="3192630" y="6482677"/>
            <a:ext cx="1618555" cy="623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Individual Health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8DE7-7AD0-718E-FAB5-E7CFB4392B33}"/>
              </a:ext>
            </a:extLst>
          </p:cNvPr>
          <p:cNvSpPr/>
          <p:nvPr/>
        </p:nvSpPr>
        <p:spPr>
          <a:xfrm>
            <a:off x="12734693" y="7582829"/>
            <a:ext cx="1817648" cy="63507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87</TotalTime>
  <Words>494</Words>
  <Application>Microsoft Office PowerPoint</Application>
  <PresentationFormat>Custom</PresentationFormat>
  <Paragraphs>91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Fraunces Extra Bold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Sanjay Chauhan</cp:lastModifiedBy>
  <cp:revision>5</cp:revision>
  <dcterms:created xsi:type="dcterms:W3CDTF">2025-08-28T09:14:27Z</dcterms:created>
  <dcterms:modified xsi:type="dcterms:W3CDTF">2025-08-28T10:45:27Z</dcterms:modified>
</cp:coreProperties>
</file>